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725" r:id="rId1"/>
  </p:sldMasterIdLst>
  <p:notesMasterIdLst>
    <p:notesMasterId r:id="rId4"/>
  </p:notesMasterIdLst>
  <p:handoutMasterIdLst>
    <p:handoutMasterId r:id="rId5"/>
  </p:handoutMasterIdLst>
  <p:sldIdLst>
    <p:sldId id="1587" r:id="rId2"/>
    <p:sldId id="1588" r:id="rId3"/>
  </p:sldIdLst>
  <p:sldSz cx="12192000" cy="6858000"/>
  <p:notesSz cx="7099300" cy="10234613"/>
  <p:embeddedFontLst>
    <p:embeddedFont>
      <p:font typeface="CMEX10" panose="020B0500000000000000"/>
      <p:regular r:id="rId6"/>
    </p:embeddedFont>
    <p:embeddedFont>
      <p:font typeface="CMMI10" panose="020B0500000000000000"/>
      <p:regular r:id="rId7"/>
    </p:embeddedFont>
    <p:embeddedFont>
      <p:font typeface="CMMI7" panose="020B0500000000000000"/>
      <p:regular r:id="rId8"/>
    </p:embeddedFont>
    <p:embeddedFont>
      <p:font typeface="CMR10" panose="020B0500000000000000"/>
      <p:regular r:id="rId9"/>
    </p:embeddedFont>
    <p:embeddedFont>
      <p:font typeface="CMR7" panose="020B0500000000000000"/>
      <p:regular r:id="rId10"/>
    </p:embeddedFont>
    <p:embeddedFont>
      <p:font typeface="CMSY10" panose="020B0500000000000000"/>
      <p:regular r:id="rId11"/>
    </p:embeddedFont>
    <p:embeddedFont>
      <p:font typeface="CMSY7" panose="020B0500000000000000"/>
      <p:regular r:id="rId12"/>
    </p:embeddedFont>
  </p:embeddedFontLst>
  <p:custDataLst>
    <p:tags r:id="rId13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22" userDrawn="1">
          <p15:clr>
            <a:srgbClr val="A4A3A4"/>
          </p15:clr>
        </p15:guide>
        <p15:guide id="2" orient="horz" pos="2299" userDrawn="1">
          <p15:clr>
            <a:srgbClr val="A4A3A4"/>
          </p15:clr>
        </p15:guide>
        <p15:guide id="3" pos="7260" userDrawn="1">
          <p15:clr>
            <a:srgbClr val="A4A3A4"/>
          </p15:clr>
        </p15:guide>
        <p15:guide id="4" pos="7679" userDrawn="1">
          <p15:clr>
            <a:srgbClr val="A4A3A4"/>
          </p15:clr>
        </p15:guide>
        <p15:guide id="5" pos="3837" userDrawn="1">
          <p15:clr>
            <a:srgbClr val="A4A3A4"/>
          </p15:clr>
        </p15:guide>
        <p15:guide id="6" pos="4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C469C"/>
    <a:srgbClr val="6A80F0"/>
    <a:srgbClr val="0D86FF"/>
    <a:srgbClr val="3366FF"/>
    <a:srgbClr val="3366CC"/>
    <a:srgbClr val="FFFF99"/>
    <a:srgbClr val="FD9B93"/>
    <a:srgbClr val="FD9D93"/>
    <a:srgbClr val="FECB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06" autoAdjust="0"/>
    <p:restoredTop sz="79359" autoAdjust="0"/>
  </p:normalViewPr>
  <p:slideViewPr>
    <p:cSldViewPr snapToGrid="0">
      <p:cViewPr varScale="1">
        <p:scale>
          <a:sx n="153" d="100"/>
          <a:sy n="153" d="100"/>
        </p:scale>
        <p:origin x="200" y="440"/>
      </p:cViewPr>
      <p:guideLst>
        <p:guide orient="horz" pos="3422"/>
        <p:guide orient="horz" pos="2299"/>
        <p:guide pos="7260"/>
        <p:guide pos="7679"/>
        <p:guide pos="3837"/>
        <p:guide pos="429"/>
      </p:guideLst>
    </p:cSldViewPr>
  </p:slideViewPr>
  <p:outlineViewPr>
    <p:cViewPr>
      <p:scale>
        <a:sx n="33" d="100"/>
        <a:sy n="33" d="100"/>
      </p:scale>
      <p:origin x="0" y="37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handoutMaster" Target="handoutMasters/handoutMaster1.xml"/><Relationship Id="rId15" Type="http://schemas.openxmlformats.org/officeDocument/2006/relationships/viewProps" Target="viewProps.xml"/><Relationship Id="rId10" Type="http://schemas.openxmlformats.org/officeDocument/2006/relationships/font" Target="fonts/font5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4.fntdata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30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30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80DA2F1B-31D6-478C-9326-E121770B26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86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8113" y="766763"/>
            <a:ext cx="6823075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148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4AC371-341D-47DC-B0AB-7C4BD5C70A36}" type="slidenum">
              <a:rPr lang="en-US"/>
              <a:pPr/>
              <a:t>1</a:t>
            </a:fld>
            <a:endParaRPr 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28663"/>
            <a:ext cx="6915150" cy="3890962"/>
          </a:xfrm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9801" y="4862514"/>
            <a:ext cx="5186363" cy="4619625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isco_title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3296" y="450692"/>
            <a:ext cx="10363200" cy="1470025"/>
          </a:xfrm>
        </p:spPr>
        <p:txBody>
          <a:bodyPr/>
          <a:lstStyle>
            <a:lvl1pPr algn="r">
              <a:defRPr sz="4000" i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0" y="6569477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200" i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ETH </a:t>
            </a:r>
            <a:r>
              <a:rPr lang="de-CH" sz="1200" i="1" dirty="0" err="1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Zurich</a:t>
            </a:r>
            <a:r>
              <a:rPr lang="de-CH" sz="1200" i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–</a:t>
            </a:r>
            <a:r>
              <a:rPr lang="de-CH" sz="1200" i="1" baseline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de-CH" sz="1200" i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Distributed Computing –</a:t>
            </a:r>
            <a:r>
              <a:rPr lang="de-CH" sz="1200" i="1" baseline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de-CH" sz="1200" i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www.disco.ethz.ch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184207-387A-4032-CF4A-1C20D1279E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7C43D-8827-CD4A-AD47-34AF15632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58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ormal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67746"/>
            <a:ext cx="10972800" cy="49053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854074-28C7-89EF-EFF1-6C11AAAF21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7C43D-8827-CD4A-AD47-34AF15632E9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6400"/>
            <a:ext cx="10943167" cy="51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67746"/>
            <a:ext cx="109728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title style</a:t>
            </a:r>
            <a:endParaRPr lang="en-US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D668A0-BE86-89CD-03AB-5171E2114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F7C43D-8827-CD4A-AD47-34AF15632E9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36" r:id="rId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>
            <p:custDataLst>
              <p:tags r:id="rId1"/>
            </p:custDataLst>
          </p:nvPr>
        </p:nvSpPr>
        <p:spPr>
          <a:xfrm>
            <a:off x="1524000" y="7112000"/>
            <a:ext cx="9144000" cy="120032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/>
              <a:t>TexPoint</a:t>
            </a:r>
            <a:r>
              <a:rPr lang="en-US"/>
              <a:t> fonts used in EMF. </a:t>
            </a:r>
          </a:p>
          <a:p>
            <a:r>
              <a:rPr lang="en-US"/>
              <a:t>Read the TexPoint manual before you delete this box.: </a:t>
            </a:r>
            <a:r>
              <a:rPr lang="en-US">
                <a:latin typeface="CMMI10"/>
              </a:rPr>
              <a:t>A</a:t>
            </a:r>
            <a:r>
              <a:rPr lang="en-US">
                <a:latin typeface="CMMI7"/>
              </a:rPr>
              <a:t>A</a:t>
            </a:r>
            <a:r>
              <a:rPr lang="en-US">
                <a:latin typeface="CMR10"/>
              </a:rPr>
              <a:t>A</a:t>
            </a:r>
            <a:r>
              <a:rPr lang="en-US">
                <a:latin typeface="CMR7"/>
              </a:rPr>
              <a:t>A</a:t>
            </a:r>
            <a:r>
              <a:rPr lang="en-US">
                <a:latin typeface="CMSY7"/>
              </a:rPr>
              <a:t>A</a:t>
            </a:r>
            <a:r>
              <a:rPr lang="en-US">
                <a:latin typeface="CMEX10"/>
              </a:rPr>
              <a:t>A</a:t>
            </a:r>
            <a:r>
              <a:rPr lang="en-US">
                <a:latin typeface="CMSY10"/>
              </a:rPr>
              <a:t>A</a:t>
            </a: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E9B03A-A1E4-D6EE-0499-A94E93B6F4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699503" y="5098809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40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z="1800" i="1" kern="0" dirty="0">
                <a:latin typeface="Calibri" pitchFamily="34" charset="0"/>
                <a:ea typeface="+mj-ea"/>
                <a:cs typeface="Calibri" pitchFamily="34" charset="0"/>
              </a:rPr>
              <a:t>Your name</a:t>
            </a:r>
          </a:p>
          <a:p>
            <a:pPr>
              <a:defRPr/>
            </a:pPr>
            <a:r>
              <a:rPr lang="en-US" sz="1800" i="1" kern="0" dirty="0">
                <a:latin typeface="Calibri" pitchFamily="34" charset="0"/>
                <a:ea typeface="+mj-ea"/>
                <a:cs typeface="Calibri" pitchFamily="34" charset="0"/>
              </a:rPr>
              <a:t>Your supervisors’ names (including professor)</a:t>
            </a:r>
          </a:p>
          <a:p>
            <a:pPr>
              <a:defRPr/>
            </a:pPr>
            <a:r>
              <a:rPr lang="en-US" sz="1800" i="1" kern="0" dirty="0">
                <a:latin typeface="Calibri" pitchFamily="34" charset="0"/>
                <a:ea typeface="+mj-ea"/>
                <a:cs typeface="Calibri" pitchFamily="34" charset="0"/>
              </a:rPr>
              <a:t>The type of thesis (Master’s, Bachelor’s, Semester project, Practical work)</a:t>
            </a:r>
          </a:p>
        </p:txBody>
      </p:sp>
    </p:spTree>
    <p:extLst>
      <p:ext uri="{BB962C8B-B14F-4D97-AF65-F5344CB8AC3E}">
        <p14:creationId xmlns:p14="http://schemas.microsoft.com/office/powerpoint/2010/main" val="365499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Title each slide with  a takeaway message of the slide or a question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Number your slide</a:t>
            </a:r>
          </a:p>
          <a:p>
            <a:r>
              <a:rPr lang="en-US" dirty="0"/>
              <a:t>Formatting is up to you, feel free to change style. Non-negotiable:</a:t>
            </a:r>
          </a:p>
          <a:p>
            <a:pPr lvl="1"/>
            <a:r>
              <a:rPr lang="en-US" dirty="0"/>
              <a:t>Readable font size</a:t>
            </a:r>
          </a:p>
          <a:p>
            <a:pPr lvl="1"/>
            <a:r>
              <a:rPr lang="en-US" dirty="0"/>
              <a:t>Not too much text</a:t>
            </a:r>
          </a:p>
          <a:p>
            <a:r>
              <a:rPr lang="en-US" dirty="0"/>
              <a:t>Avoid bullet points as much as possible. </a:t>
            </a:r>
          </a:p>
          <a:p>
            <a:r>
              <a:rPr lang="en-US" dirty="0"/>
              <a:t>Each slide should have a role in your story!</a:t>
            </a:r>
          </a:p>
          <a:p>
            <a:r>
              <a:rPr lang="en-US" dirty="0"/>
              <a:t>Try to have as much animation / figures / diagrams / etc. as possible, ideally on each slide</a:t>
            </a:r>
          </a:p>
          <a:p>
            <a:r>
              <a:rPr lang="en-US" dirty="0"/>
              <a:t>The first part of your presentation should not be technical but motivational, why is this an important problem?</a:t>
            </a:r>
          </a:p>
          <a:p>
            <a:r>
              <a:rPr lang="en-US" dirty="0"/>
              <a:t>Shortly introduce most relevant related work and highlight distinction with what you do.</a:t>
            </a:r>
          </a:p>
          <a:p>
            <a:r>
              <a:rPr lang="en-US" dirty="0"/>
              <a:t>Focus on a few key results rather that overloading your presentations with plots/tables.</a:t>
            </a:r>
          </a:p>
          <a:p>
            <a:r>
              <a:rPr lang="en-US" dirty="0"/>
              <a:t>Have a conclusion slides where you summarize the takeaway of your work, address limitations and present ideas for future work.</a:t>
            </a:r>
          </a:p>
          <a:p>
            <a:r>
              <a:rPr lang="en-US" dirty="0"/>
              <a:t>Close with a “Thank you!” slide so that people know you’re done talking</a:t>
            </a:r>
          </a:p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FD9D40E-F901-7897-C44D-215AEB21E3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7C43D-8827-CD4A-AD47-34AF15632E9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6487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650"/>
  <p:tag name="DEFAULTHEIGHT" val="540"/>
  <p:tag name="FIRSTROGER20WATTENHOFER@9FI3EBKMVWQMHYXG" val="2797"/>
  <p:tag name="DEFAULTDISPLAYSOURCE" val="\documentclass{article}\pagestyle{empty}&#10;\begin{document}&#10;&#10;\end{document}&#10;"/>
  <p:tag name="EMBEDFONTS" val="1"/>
  <p:tag name="FIRSTROGER20WATTENHOFER@XV5I9FVF81W8GHH9" val="332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heme/theme1.xml><?xml version="1.0" encoding="utf-8"?>
<a:theme xmlns:a="http://schemas.openxmlformats.org/drawingml/2006/main" name="template">
  <a:themeElements>
    <a:clrScheme name="1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59407868-9A87-4B6E-A36A-BC55782F2219}" vid="{93AD417E-4D05-4F8A-81AB-751366CF525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20</TotalTime>
  <Words>206</Words>
  <Application>Microsoft Macintosh PowerPoint</Application>
  <PresentationFormat>Widescreen</PresentationFormat>
  <Paragraphs>20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Arial</vt:lpstr>
      <vt:lpstr>CMR10</vt:lpstr>
      <vt:lpstr>Calibri</vt:lpstr>
      <vt:lpstr>CMMI10</vt:lpstr>
      <vt:lpstr>CMEX10</vt:lpstr>
      <vt:lpstr>CMMI7</vt:lpstr>
      <vt:lpstr>CMSY10</vt:lpstr>
      <vt:lpstr>CMR7</vt:lpstr>
      <vt:lpstr>CMSY7</vt:lpstr>
      <vt:lpstr>template</vt:lpstr>
      <vt:lpstr>PowerPoint Presentation</vt:lpstr>
      <vt:lpstr>Title each slide with  a takeaway message of the slide or a question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Frédéric Berdoz</dc:creator>
  <cp:lastModifiedBy>Frédéric Berdoz</cp:lastModifiedBy>
  <cp:revision>9</cp:revision>
  <dcterms:created xsi:type="dcterms:W3CDTF">2026-02-19T13:03:58Z</dcterms:created>
  <dcterms:modified xsi:type="dcterms:W3CDTF">2026-02-19T13:32:44Z</dcterms:modified>
</cp:coreProperties>
</file>